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84"/>
    <p:restoredTop sz="94678"/>
  </p:normalViewPr>
  <p:slideViewPr>
    <p:cSldViewPr snapToGrid="0" snapToObjects="1">
      <p:cViewPr varScale="1">
        <p:scale>
          <a:sx n="110" d="100"/>
          <a:sy n="110" d="100"/>
        </p:scale>
        <p:origin x="208" y="1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1742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2" y="-4106"/>
            <a:ext cx="9143999" cy="99008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4800" dirty="0">
                <a:solidFill>
                  <a:srgbClr val="FFFF00"/>
                </a:solidFill>
                <a:latin typeface="Arial Rounded MT Bold"/>
                <a:cs typeface="Arial Rounded MT Bold"/>
              </a:rPr>
              <a:t>[VIDEO: Mutations]</a:t>
            </a:r>
            <a:endParaRPr lang="en-US" sz="4800" dirty="0">
              <a:solidFill>
                <a:srgbClr val="FFFF00"/>
              </a:solidFill>
              <a:latin typeface="Arial Rounded MT Bold"/>
              <a:cs typeface="Arial Rounded MT Bold"/>
            </a:endParaRPr>
          </a:p>
        </p:txBody>
      </p:sp>
      <p:pic>
        <p:nvPicPr>
          <p:cNvPr id="2" name="16907_dna_damag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2000" y="1168656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51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</Words>
  <Application>Microsoft Macintosh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 Rounded MT Bold</vt:lpstr>
      <vt:lpstr>Calibri</vt:lpstr>
      <vt:lpstr>Arial</vt:lpstr>
      <vt:lpstr>1_Office Theme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Kal Gangavarapu</dc:creator>
  <cp:lastModifiedBy>Kal Gangavarapu</cp:lastModifiedBy>
  <cp:revision>1</cp:revision>
  <dcterms:created xsi:type="dcterms:W3CDTF">2018-10-10T03:12:35Z</dcterms:created>
  <dcterms:modified xsi:type="dcterms:W3CDTF">2018-10-10T03:12:59Z</dcterms:modified>
</cp:coreProperties>
</file>

<file path=docProps/thumbnail.jpeg>
</file>